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photoAlbum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262EB-5A78-4CD5-9DB0-FCCCCA853217}" type="datetimeFigureOut">
              <a:rPr lang="pl-PL" smtClean="0"/>
              <a:pPr/>
              <a:t>2016-09-01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3FB9-98D0-40B8-A60D-6AB3CE750BE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262EB-5A78-4CD5-9DB0-FCCCCA853217}" type="datetimeFigureOut">
              <a:rPr lang="pl-PL" smtClean="0"/>
              <a:pPr/>
              <a:t>2016-09-01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3FB9-98D0-40B8-A60D-6AB3CE750BE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262EB-5A78-4CD5-9DB0-FCCCCA853217}" type="datetimeFigureOut">
              <a:rPr lang="pl-PL" smtClean="0"/>
              <a:pPr/>
              <a:t>2016-09-01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3FB9-98D0-40B8-A60D-6AB3CE750BE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262EB-5A78-4CD5-9DB0-FCCCCA853217}" type="datetimeFigureOut">
              <a:rPr lang="pl-PL" smtClean="0"/>
              <a:pPr/>
              <a:t>2016-09-01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3FB9-98D0-40B8-A60D-6AB3CE750BE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262EB-5A78-4CD5-9DB0-FCCCCA853217}" type="datetimeFigureOut">
              <a:rPr lang="pl-PL" smtClean="0"/>
              <a:pPr/>
              <a:t>2016-09-01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3FB9-98D0-40B8-A60D-6AB3CE750BE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262EB-5A78-4CD5-9DB0-FCCCCA853217}" type="datetimeFigureOut">
              <a:rPr lang="pl-PL" smtClean="0"/>
              <a:pPr/>
              <a:t>2016-09-01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3FB9-98D0-40B8-A60D-6AB3CE750BE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262EB-5A78-4CD5-9DB0-FCCCCA853217}" type="datetimeFigureOut">
              <a:rPr lang="pl-PL" smtClean="0"/>
              <a:pPr/>
              <a:t>2016-09-01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3FB9-98D0-40B8-A60D-6AB3CE750BE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262EB-5A78-4CD5-9DB0-FCCCCA853217}" type="datetimeFigureOut">
              <a:rPr lang="pl-PL" smtClean="0"/>
              <a:pPr/>
              <a:t>2016-09-01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3FB9-98D0-40B8-A60D-6AB3CE750BE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262EB-5A78-4CD5-9DB0-FCCCCA853217}" type="datetimeFigureOut">
              <a:rPr lang="pl-PL" smtClean="0"/>
              <a:pPr/>
              <a:t>2016-09-01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3FB9-98D0-40B8-A60D-6AB3CE750BE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262EB-5A78-4CD5-9DB0-FCCCCA853217}" type="datetimeFigureOut">
              <a:rPr lang="pl-PL" smtClean="0"/>
              <a:pPr/>
              <a:t>2016-09-01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3FB9-98D0-40B8-A60D-6AB3CE750BE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262EB-5A78-4CD5-9DB0-FCCCCA853217}" type="datetimeFigureOut">
              <a:rPr lang="pl-PL" smtClean="0"/>
              <a:pPr/>
              <a:t>2016-09-01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3FB9-98D0-40B8-A60D-6AB3CE750BE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262EB-5A78-4CD5-9DB0-FCCCCA853217}" type="datetimeFigureOut">
              <a:rPr lang="pl-PL" smtClean="0"/>
              <a:pPr/>
              <a:t>2016-09-01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53FB9-98D0-40B8-A60D-6AB3CE750BE7}" type="slidenum">
              <a:rPr lang="pl-PL" smtClean="0"/>
              <a:pPr/>
              <a:t>‹nº›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1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-324544" y="0"/>
            <a:ext cx="1008112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Obraz 2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060848"/>
            <a:ext cx="4962959" cy="2232248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10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-1332656" y="0"/>
            <a:ext cx="1180931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11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-396552" y="0"/>
            <a:ext cx="1180931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12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-1404664" y="0"/>
            <a:ext cx="1202533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13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-540568" y="0"/>
            <a:ext cx="1324947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14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-324544" y="0"/>
            <a:ext cx="1008112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Obraz 2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916832"/>
            <a:ext cx="5123055" cy="2304256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2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-1620688" y="0"/>
            <a:ext cx="12457384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3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-1908720" y="0"/>
            <a:ext cx="1296144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4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-1836712" y="0"/>
            <a:ext cx="12817424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5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-1836712" y="0"/>
            <a:ext cx="1288943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6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-2196752" y="0"/>
            <a:ext cx="1332148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7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-1836712" y="0"/>
            <a:ext cx="1274541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8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-1836712" y="0"/>
            <a:ext cx="1310545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9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-1764704" y="0"/>
            <a:ext cx="1296144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dissolve/>
  </p:transition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Apresentação no Ecrã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14</vt:i4>
      </vt:variant>
    </vt:vector>
  </HeadingPairs>
  <TitlesOfParts>
    <vt:vector size="15" baseType="lpstr">
      <vt:lpstr>Motyw pakietu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Łukasz</dc:creator>
  <cp:lastModifiedBy>User</cp:lastModifiedBy>
  <cp:revision>3</cp:revision>
  <dcterms:created xsi:type="dcterms:W3CDTF">2016-06-02T10:23:48Z</dcterms:created>
  <dcterms:modified xsi:type="dcterms:W3CDTF">2016-09-01T12:25:04Z</dcterms:modified>
</cp:coreProperties>
</file>